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Inter" panose="02000503000000020004" pitchFamily="2" charset="0"/>
      <p:regular r:id="rId4"/>
      <p:bold r:id="rId5"/>
    </p:embeddedFont>
    <p:embeddedFont>
      <p:font typeface="Libre Caslon Text" pitchFamily="2" charset="77"/>
      <p:regular r:id="rId6"/>
      <p:bold r:id="rId7"/>
      <p:italic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11306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2202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82525" y="4496925"/>
            <a:ext cx="585000" cy="559800"/>
          </a:xfrm>
          <a:prstGeom prst="rect">
            <a:avLst/>
          </a:prstGeom>
          <a:solidFill>
            <a:srgbClr val="FAF6F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points">
  <p:cSld name="ONE_COLUMN_TEXT_1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>
            <a:spLocks noGrp="1"/>
          </p:cNvSpPr>
          <p:nvPr>
            <p:ph type="title"/>
          </p:nvPr>
        </p:nvSpPr>
        <p:spPr>
          <a:xfrm>
            <a:off x="530375" y="521863"/>
            <a:ext cx="62115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rt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2pPr>
            <a:lvl3pPr lvl="2" rt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3pPr>
            <a:lvl4pPr lvl="3" rt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4pPr>
            <a:lvl5pPr lvl="4" rt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5pPr>
            <a:lvl6pPr lvl="5" rt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6pPr>
            <a:lvl7pPr lvl="6" rt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7pPr>
            <a:lvl8pPr lvl="7" rt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8pPr>
            <a:lvl9pPr lvl="8" rtl="0"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body" idx="1"/>
          </p:nvPr>
        </p:nvSpPr>
        <p:spPr>
          <a:xfrm>
            <a:off x="663648" y="3203048"/>
            <a:ext cx="2094600" cy="143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2100" rtl="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1pPr>
            <a:lvl2pPr marL="914400" lvl="1" indent="-292100" rtl="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marL="1371600" lvl="2" indent="-292100" rtl="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3pPr>
            <a:lvl4pPr marL="1828800" lvl="3" indent="-292100" rtl="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4pPr>
            <a:lvl5pPr marL="2286000" lvl="4" indent="-292100" rtl="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5pPr>
            <a:lvl6pPr marL="2743200" lvl="5" indent="-292100" rtl="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6pPr>
            <a:lvl7pPr marL="3200400" lvl="6" indent="-292100" rtl="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7pPr>
            <a:lvl8pPr marL="3657600" lvl="7" indent="-292100" rtl="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8pPr>
            <a:lvl9pPr marL="4114800" lvl="8" indent="-292100" rtl="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>
            <a:endParaRPr/>
          </a:p>
        </p:txBody>
      </p:sp>
      <p:sp>
        <p:nvSpPr>
          <p:cNvPr id="52" name="Google Shape;52;p13"/>
          <p:cNvSpPr>
            <a:spLocks noGrp="1"/>
          </p:cNvSpPr>
          <p:nvPr>
            <p:ph type="pic" idx="2"/>
          </p:nvPr>
        </p:nvSpPr>
        <p:spPr>
          <a:xfrm>
            <a:off x="663650" y="1489150"/>
            <a:ext cx="2181900" cy="1485600"/>
          </a:xfrm>
          <a:prstGeom prst="rect">
            <a:avLst/>
          </a:prstGeom>
          <a:noFill/>
          <a:ln>
            <a:noFill/>
          </a:ln>
        </p:spPr>
      </p:sp>
      <p:sp>
        <p:nvSpPr>
          <p:cNvPr id="53" name="Google Shape;53;p13"/>
          <p:cNvSpPr txBox="1">
            <a:spLocks noGrp="1"/>
          </p:cNvSpPr>
          <p:nvPr>
            <p:ph type="body" idx="3"/>
          </p:nvPr>
        </p:nvSpPr>
        <p:spPr>
          <a:xfrm>
            <a:off x="3420923" y="3203048"/>
            <a:ext cx="2094600" cy="143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2100" rtl="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1pPr>
            <a:lvl2pPr marL="914400" lvl="1" indent="-292100" rtl="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marL="1371600" lvl="2" indent="-292100" rtl="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3pPr>
            <a:lvl4pPr marL="1828800" lvl="3" indent="-292100" rtl="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4pPr>
            <a:lvl5pPr marL="2286000" lvl="4" indent="-292100" rtl="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5pPr>
            <a:lvl6pPr marL="2743200" lvl="5" indent="-292100" rtl="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6pPr>
            <a:lvl7pPr marL="3200400" lvl="6" indent="-292100" rtl="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7pPr>
            <a:lvl8pPr marL="3657600" lvl="7" indent="-292100" rtl="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8pPr>
            <a:lvl9pPr marL="4114800" lvl="8" indent="-292100" rtl="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>
            <a:endParaRPr/>
          </a:p>
        </p:txBody>
      </p:sp>
      <p:sp>
        <p:nvSpPr>
          <p:cNvPr id="54" name="Google Shape;54;p13"/>
          <p:cNvSpPr>
            <a:spLocks noGrp="1"/>
          </p:cNvSpPr>
          <p:nvPr>
            <p:ph type="pic" idx="4"/>
          </p:nvPr>
        </p:nvSpPr>
        <p:spPr>
          <a:xfrm>
            <a:off x="3420913" y="1489150"/>
            <a:ext cx="2181900" cy="1485600"/>
          </a:xfrm>
          <a:prstGeom prst="rect">
            <a:avLst/>
          </a:prstGeom>
          <a:noFill/>
          <a:ln>
            <a:noFill/>
          </a:ln>
        </p:spPr>
      </p:sp>
      <p:sp>
        <p:nvSpPr>
          <p:cNvPr id="55" name="Google Shape;55;p13"/>
          <p:cNvSpPr txBox="1">
            <a:spLocks noGrp="1"/>
          </p:cNvSpPr>
          <p:nvPr>
            <p:ph type="body" idx="5"/>
          </p:nvPr>
        </p:nvSpPr>
        <p:spPr>
          <a:xfrm>
            <a:off x="6178173" y="3203048"/>
            <a:ext cx="2094600" cy="143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2100" rtl="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1pPr>
            <a:lvl2pPr marL="914400" lvl="1" indent="-292100" rtl="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marL="1371600" lvl="2" indent="-292100" rtl="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3pPr>
            <a:lvl4pPr marL="1828800" lvl="3" indent="-292100" rtl="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4pPr>
            <a:lvl5pPr marL="2286000" lvl="4" indent="-292100" rtl="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5pPr>
            <a:lvl6pPr marL="2743200" lvl="5" indent="-292100" rtl="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6pPr>
            <a:lvl7pPr marL="3200400" lvl="6" indent="-292100" rtl="0"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7pPr>
            <a:lvl8pPr marL="3657600" lvl="7" indent="-292100" rtl="0"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8pPr>
            <a:lvl9pPr marL="4114800" lvl="8" indent="-292100" rtl="0"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>
            <a:endParaRPr/>
          </a:p>
        </p:txBody>
      </p:sp>
      <p:sp>
        <p:nvSpPr>
          <p:cNvPr id="56" name="Google Shape;56;p13"/>
          <p:cNvSpPr>
            <a:spLocks noGrp="1"/>
          </p:cNvSpPr>
          <p:nvPr>
            <p:ph type="pic" idx="6"/>
          </p:nvPr>
        </p:nvSpPr>
        <p:spPr>
          <a:xfrm>
            <a:off x="6178177" y="1489150"/>
            <a:ext cx="2181900" cy="14856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MAIN_POIN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- Taupe">
  <p:cSld name="Title and Content_1">
    <p:bg>
      <p:bgPr>
        <a:solidFill>
          <a:srgbClr val="9F8977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- Lake Blue">
  <p:cSld name="Title and Content_1_1">
    <p:bg>
      <p:bgPr>
        <a:solidFill>
          <a:srgbClr val="294879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- Sandstone">
  <p:cSld name="Title and Content_1_1_1">
    <p:bg>
      <p:bgPr>
        <a:solidFill>
          <a:srgbClr val="E9DED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- Gray">
  <p:cSld name="CUSTOM_2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+ Photo: Lake Blue">
  <p:cSld name="TITLE_AND_TWO_COLUMNS_3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0"/>
          <p:cNvSpPr txBox="1">
            <a:spLocks noGrp="1"/>
          </p:cNvSpPr>
          <p:nvPr>
            <p:ph type="title"/>
          </p:nvPr>
        </p:nvSpPr>
        <p:spPr>
          <a:xfrm>
            <a:off x="311700" y="833125"/>
            <a:ext cx="3758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0"/>
          <p:cNvSpPr txBox="1">
            <a:spLocks noGrp="1"/>
          </p:cNvSpPr>
          <p:nvPr>
            <p:ph type="body" idx="1"/>
          </p:nvPr>
        </p:nvSpPr>
        <p:spPr>
          <a:xfrm>
            <a:off x="311700" y="1546500"/>
            <a:ext cx="3999900" cy="297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1" name="Google Shape;71;p20"/>
          <p:cNvSpPr/>
          <p:nvPr/>
        </p:nvSpPr>
        <p:spPr>
          <a:xfrm>
            <a:off x="4597300" y="0"/>
            <a:ext cx="4546800" cy="5143500"/>
          </a:xfrm>
          <a:prstGeom prst="rect">
            <a:avLst/>
          </a:prstGeom>
          <a:solidFill>
            <a:srgbClr val="2948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20"/>
          <p:cNvSpPr>
            <a:spLocks noGrp="1"/>
          </p:cNvSpPr>
          <p:nvPr>
            <p:ph type="pic" idx="2"/>
          </p:nvPr>
        </p:nvSpPr>
        <p:spPr>
          <a:xfrm>
            <a:off x="5462200" y="848225"/>
            <a:ext cx="2817000" cy="34401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Photo + Content">
  <p:cSld name="TITLE_AND_TWO_COLUMNS_5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1"/>
          <p:cNvSpPr txBox="1">
            <a:spLocks noGrp="1"/>
          </p:cNvSpPr>
          <p:nvPr>
            <p:ph type="title"/>
          </p:nvPr>
        </p:nvSpPr>
        <p:spPr>
          <a:xfrm>
            <a:off x="4959625" y="833125"/>
            <a:ext cx="3758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1"/>
          <p:cNvSpPr txBox="1">
            <a:spLocks noGrp="1"/>
          </p:cNvSpPr>
          <p:nvPr>
            <p:ph type="body" idx="1"/>
          </p:nvPr>
        </p:nvSpPr>
        <p:spPr>
          <a:xfrm>
            <a:off x="4959625" y="1546500"/>
            <a:ext cx="3999900" cy="297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6" name="Google Shape;76;p21"/>
          <p:cNvSpPr>
            <a:spLocks noGrp="1"/>
          </p:cNvSpPr>
          <p:nvPr>
            <p:ph type="pic" idx="2"/>
          </p:nvPr>
        </p:nvSpPr>
        <p:spPr>
          <a:xfrm>
            <a:off x="0" y="0"/>
            <a:ext cx="4546800" cy="51435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+ Photo: Black">
  <p:cSld name="TITLE_AND_TWO_COLUMNS_4">
    <p:bg>
      <p:bgPr>
        <a:solidFill>
          <a:srgbClr val="E9DED4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2"/>
          <p:cNvSpPr txBox="1">
            <a:spLocks noGrp="1"/>
          </p:cNvSpPr>
          <p:nvPr>
            <p:ph type="title"/>
          </p:nvPr>
        </p:nvSpPr>
        <p:spPr>
          <a:xfrm>
            <a:off x="311700" y="833125"/>
            <a:ext cx="3758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2"/>
          <p:cNvSpPr txBox="1">
            <a:spLocks noGrp="1"/>
          </p:cNvSpPr>
          <p:nvPr>
            <p:ph type="body" idx="1"/>
          </p:nvPr>
        </p:nvSpPr>
        <p:spPr>
          <a:xfrm>
            <a:off x="311700" y="1546500"/>
            <a:ext cx="3999900" cy="297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0" name="Google Shape;80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1" name="Google Shape;81;p22"/>
          <p:cNvSpPr/>
          <p:nvPr/>
        </p:nvSpPr>
        <p:spPr>
          <a:xfrm>
            <a:off x="4597300" y="0"/>
            <a:ext cx="45468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22"/>
          <p:cNvSpPr>
            <a:spLocks noGrp="1"/>
          </p:cNvSpPr>
          <p:nvPr>
            <p:ph type="pic" idx="2"/>
          </p:nvPr>
        </p:nvSpPr>
        <p:spPr>
          <a:xfrm>
            <a:off x="5462200" y="848225"/>
            <a:ext cx="2817000" cy="34401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Photos + Content: Lake Blue">
  <p:cSld name="TITLE_AND_TWO_COLUMNS_1_1_1_1">
    <p:bg>
      <p:bgPr>
        <a:solidFill>
          <a:srgbClr val="FAF6F0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3"/>
          <p:cNvSpPr txBox="1">
            <a:spLocks noGrp="1"/>
          </p:cNvSpPr>
          <p:nvPr>
            <p:ph type="title"/>
          </p:nvPr>
        </p:nvSpPr>
        <p:spPr>
          <a:xfrm>
            <a:off x="4934200" y="833125"/>
            <a:ext cx="3758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3"/>
          <p:cNvSpPr txBox="1">
            <a:spLocks noGrp="1"/>
          </p:cNvSpPr>
          <p:nvPr>
            <p:ph type="body" idx="1"/>
          </p:nvPr>
        </p:nvSpPr>
        <p:spPr>
          <a:xfrm>
            <a:off x="4934200" y="1546500"/>
            <a:ext cx="3999900" cy="297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6" name="Google Shape;86;p23"/>
          <p:cNvSpPr/>
          <p:nvPr/>
        </p:nvSpPr>
        <p:spPr>
          <a:xfrm>
            <a:off x="0" y="0"/>
            <a:ext cx="4546800" cy="5143500"/>
          </a:xfrm>
          <a:prstGeom prst="rect">
            <a:avLst/>
          </a:prstGeom>
          <a:solidFill>
            <a:srgbClr val="2948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3"/>
          <p:cNvSpPr>
            <a:spLocks noGrp="1"/>
          </p:cNvSpPr>
          <p:nvPr>
            <p:ph type="pic" idx="2"/>
          </p:nvPr>
        </p:nvSpPr>
        <p:spPr>
          <a:xfrm>
            <a:off x="659525" y="743500"/>
            <a:ext cx="2022600" cy="2470800"/>
          </a:xfrm>
          <a:prstGeom prst="rect">
            <a:avLst/>
          </a:prstGeom>
          <a:noFill/>
          <a:ln>
            <a:noFill/>
          </a:ln>
        </p:spPr>
      </p:sp>
      <p:sp>
        <p:nvSpPr>
          <p:cNvPr id="88" name="Google Shape;88;p23"/>
          <p:cNvSpPr>
            <a:spLocks noGrp="1"/>
          </p:cNvSpPr>
          <p:nvPr>
            <p:ph type="pic" idx="3"/>
          </p:nvPr>
        </p:nvSpPr>
        <p:spPr>
          <a:xfrm>
            <a:off x="1702880" y="1848230"/>
            <a:ext cx="2022600" cy="2470800"/>
          </a:xfrm>
          <a:prstGeom prst="rect">
            <a:avLst/>
          </a:prstGeom>
          <a:noFill/>
          <a:ln>
            <a:noFill/>
          </a:ln>
        </p:spPr>
      </p:sp>
      <p:pic>
        <p:nvPicPr>
          <p:cNvPr id="89" name="Google Shape;89;p2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31475" y="4622625"/>
            <a:ext cx="443261" cy="39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Divider - Deep Taupe">
  <p:cSld name="SECTION_HEADER_1_1">
    <p:bg>
      <p:bgPr>
        <a:solidFill>
          <a:srgbClr val="9F8977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200"/>
              <a:buNone/>
              <a:defRPr sz="62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5"/>
          <p:cNvSpPr/>
          <p:nvPr/>
        </p:nvSpPr>
        <p:spPr>
          <a:xfrm>
            <a:off x="92800" y="4533275"/>
            <a:ext cx="550800" cy="539400"/>
          </a:xfrm>
          <a:prstGeom prst="rect">
            <a:avLst/>
          </a:prstGeom>
          <a:solidFill>
            <a:srgbClr val="9F897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Photos + Content: Black">
  <p:cSld name="TITLE_AND_TWO_COLUMNS_1_1_1_2">
    <p:bg>
      <p:bgPr>
        <a:solidFill>
          <a:srgbClr val="9F8977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5"/>
          <p:cNvSpPr txBox="1">
            <a:spLocks noGrp="1"/>
          </p:cNvSpPr>
          <p:nvPr>
            <p:ph type="title"/>
          </p:nvPr>
        </p:nvSpPr>
        <p:spPr>
          <a:xfrm>
            <a:off x="4934200" y="833125"/>
            <a:ext cx="3758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5"/>
          <p:cNvSpPr txBox="1">
            <a:spLocks noGrp="1"/>
          </p:cNvSpPr>
          <p:nvPr>
            <p:ph type="body" idx="1"/>
          </p:nvPr>
        </p:nvSpPr>
        <p:spPr>
          <a:xfrm>
            <a:off x="4934200" y="1546500"/>
            <a:ext cx="3999900" cy="297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99" name="Google Shape;99;p25"/>
          <p:cNvSpPr/>
          <p:nvPr/>
        </p:nvSpPr>
        <p:spPr>
          <a:xfrm>
            <a:off x="0" y="0"/>
            <a:ext cx="45468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25"/>
          <p:cNvSpPr>
            <a:spLocks noGrp="1"/>
          </p:cNvSpPr>
          <p:nvPr>
            <p:ph type="pic" idx="2"/>
          </p:nvPr>
        </p:nvSpPr>
        <p:spPr>
          <a:xfrm>
            <a:off x="659525" y="743500"/>
            <a:ext cx="2022600" cy="2470800"/>
          </a:xfrm>
          <a:prstGeom prst="rect">
            <a:avLst/>
          </a:prstGeom>
          <a:noFill/>
          <a:ln>
            <a:noFill/>
          </a:ln>
        </p:spPr>
      </p:sp>
      <p:sp>
        <p:nvSpPr>
          <p:cNvPr id="101" name="Google Shape;101;p25"/>
          <p:cNvSpPr>
            <a:spLocks noGrp="1"/>
          </p:cNvSpPr>
          <p:nvPr>
            <p:ph type="pic" idx="3"/>
          </p:nvPr>
        </p:nvSpPr>
        <p:spPr>
          <a:xfrm>
            <a:off x="1702880" y="1848230"/>
            <a:ext cx="2022600" cy="2470800"/>
          </a:xfrm>
          <a:prstGeom prst="rect">
            <a:avLst/>
          </a:prstGeom>
          <a:noFill/>
          <a:ln>
            <a:noFill/>
          </a:ln>
        </p:spPr>
      </p:sp>
      <p:pic>
        <p:nvPicPr>
          <p:cNvPr id="102" name="Google Shape;102;p2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31475" y="4622625"/>
            <a:ext cx="443261" cy="39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Divider - Red">
  <p:cSld name="SECTION_HEADER_1_1_1">
    <p:bg>
      <p:bgPr>
        <a:solidFill>
          <a:srgbClr val="D4202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200"/>
              <a:buNone/>
              <a:defRPr sz="62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6"/>
          <p:cNvSpPr/>
          <p:nvPr/>
        </p:nvSpPr>
        <p:spPr>
          <a:xfrm>
            <a:off x="92800" y="4533275"/>
            <a:ext cx="550800" cy="539400"/>
          </a:xfrm>
          <a:prstGeom prst="rect">
            <a:avLst/>
          </a:prstGeom>
          <a:solidFill>
            <a:srgbClr val="D4202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lean slate">
  <p:cSld name="CUSTOM_1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+ Blank Slate">
  <p:cSld name="TITLE_AND_TWO_COLUMNS_2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>
            <a:spLocks noGrp="1"/>
          </p:cNvSpPr>
          <p:nvPr>
            <p:ph type="title"/>
          </p:nvPr>
        </p:nvSpPr>
        <p:spPr>
          <a:xfrm>
            <a:off x="311700" y="833125"/>
            <a:ext cx="3758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1"/>
          </p:nvPr>
        </p:nvSpPr>
        <p:spPr>
          <a:xfrm>
            <a:off x="311700" y="1546500"/>
            <a:ext cx="3999900" cy="297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3" name="Google Shape;33;p9"/>
          <p:cNvSpPr/>
          <p:nvPr/>
        </p:nvSpPr>
        <p:spPr>
          <a:xfrm>
            <a:off x="4597300" y="0"/>
            <a:ext cx="45468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+ Photo: Sandstone">
  <p:cSld name="TITLE_AND_TWO_COLUMNS_1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311700" y="833125"/>
            <a:ext cx="3758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311700" y="1546500"/>
            <a:ext cx="3999900" cy="297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8" name="Google Shape;38;p10"/>
          <p:cNvSpPr/>
          <p:nvPr/>
        </p:nvSpPr>
        <p:spPr>
          <a:xfrm>
            <a:off x="4597300" y="0"/>
            <a:ext cx="4546800" cy="5143500"/>
          </a:xfrm>
          <a:prstGeom prst="rect">
            <a:avLst/>
          </a:prstGeom>
          <a:solidFill>
            <a:srgbClr val="E9DED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10"/>
          <p:cNvSpPr>
            <a:spLocks noGrp="1"/>
          </p:cNvSpPr>
          <p:nvPr>
            <p:ph type="pic" idx="2"/>
          </p:nvPr>
        </p:nvSpPr>
        <p:spPr>
          <a:xfrm>
            <a:off x="5462200" y="848225"/>
            <a:ext cx="2817000" cy="34401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Photos + Content: Deep Taupe">
  <p:cSld name="TITLE_AND_TWO_COLUMNS_1_1_1">
    <p:bg>
      <p:bgPr>
        <a:solidFill>
          <a:srgbClr val="E9DED4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4934200" y="833125"/>
            <a:ext cx="3758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4934200" y="1546500"/>
            <a:ext cx="3999900" cy="297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11"/>
          <p:cNvSpPr/>
          <p:nvPr/>
        </p:nvSpPr>
        <p:spPr>
          <a:xfrm>
            <a:off x="0" y="0"/>
            <a:ext cx="4546800" cy="5143500"/>
          </a:xfrm>
          <a:prstGeom prst="rect">
            <a:avLst/>
          </a:prstGeom>
          <a:solidFill>
            <a:srgbClr val="9F897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11"/>
          <p:cNvSpPr>
            <a:spLocks noGrp="1"/>
          </p:cNvSpPr>
          <p:nvPr>
            <p:ph type="pic" idx="2"/>
          </p:nvPr>
        </p:nvSpPr>
        <p:spPr>
          <a:xfrm>
            <a:off x="659525" y="743500"/>
            <a:ext cx="2022600" cy="2470800"/>
          </a:xfrm>
          <a:prstGeom prst="rect">
            <a:avLst/>
          </a:prstGeom>
          <a:noFill/>
          <a:ln>
            <a:noFill/>
          </a:ln>
        </p:spPr>
      </p:sp>
      <p:sp>
        <p:nvSpPr>
          <p:cNvPr id="45" name="Google Shape;45;p11"/>
          <p:cNvSpPr>
            <a:spLocks noGrp="1"/>
          </p:cNvSpPr>
          <p:nvPr>
            <p:ph type="pic" idx="3"/>
          </p:nvPr>
        </p:nvSpPr>
        <p:spPr>
          <a:xfrm>
            <a:off x="1702880" y="1848230"/>
            <a:ext cx="2022600" cy="2470800"/>
          </a:xfrm>
          <a:prstGeom prst="rect">
            <a:avLst/>
          </a:prstGeom>
          <a:noFill/>
          <a:ln>
            <a:noFill/>
          </a:ln>
        </p:spPr>
      </p:sp>
      <p:pic>
        <p:nvPicPr>
          <p:cNvPr id="46" name="Google Shape;46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31475" y="4622625"/>
            <a:ext cx="443261" cy="39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390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AF6F0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Caslon Text"/>
              <a:buNone/>
              <a:defRPr sz="2800">
                <a:solidFill>
                  <a:schemeClr val="dk1"/>
                </a:solidFill>
                <a:latin typeface="Libre Caslon Text"/>
                <a:ea typeface="Libre Caslon Text"/>
                <a:cs typeface="Libre Caslon Text"/>
                <a:sym typeface="Libre Caslon Tex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Caslon Text"/>
              <a:buNone/>
              <a:defRPr sz="2800">
                <a:solidFill>
                  <a:schemeClr val="dk1"/>
                </a:solidFill>
                <a:latin typeface="Libre Caslon Text"/>
                <a:ea typeface="Libre Caslon Text"/>
                <a:cs typeface="Libre Caslon Text"/>
                <a:sym typeface="Libre Caslon Tex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Caslon Text"/>
              <a:buNone/>
              <a:defRPr sz="2800">
                <a:solidFill>
                  <a:schemeClr val="dk1"/>
                </a:solidFill>
                <a:latin typeface="Libre Caslon Text"/>
                <a:ea typeface="Libre Caslon Text"/>
                <a:cs typeface="Libre Caslon Text"/>
                <a:sym typeface="Libre Caslon Tex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Caslon Text"/>
              <a:buNone/>
              <a:defRPr sz="2800">
                <a:solidFill>
                  <a:schemeClr val="dk1"/>
                </a:solidFill>
                <a:latin typeface="Libre Caslon Text"/>
                <a:ea typeface="Libre Caslon Text"/>
                <a:cs typeface="Libre Caslon Text"/>
                <a:sym typeface="Libre Caslon Tex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Caslon Text"/>
              <a:buNone/>
              <a:defRPr sz="2800">
                <a:solidFill>
                  <a:schemeClr val="dk1"/>
                </a:solidFill>
                <a:latin typeface="Libre Caslon Text"/>
                <a:ea typeface="Libre Caslon Text"/>
                <a:cs typeface="Libre Caslon Text"/>
                <a:sym typeface="Libre Caslon Tex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Caslon Text"/>
              <a:buNone/>
              <a:defRPr sz="2800">
                <a:solidFill>
                  <a:schemeClr val="dk1"/>
                </a:solidFill>
                <a:latin typeface="Libre Caslon Text"/>
                <a:ea typeface="Libre Caslon Text"/>
                <a:cs typeface="Libre Caslon Text"/>
                <a:sym typeface="Libre Caslon Tex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Caslon Text"/>
              <a:buNone/>
              <a:defRPr sz="2800">
                <a:solidFill>
                  <a:schemeClr val="dk1"/>
                </a:solidFill>
                <a:latin typeface="Libre Caslon Text"/>
                <a:ea typeface="Libre Caslon Text"/>
                <a:cs typeface="Libre Caslon Text"/>
                <a:sym typeface="Libre Caslon Tex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Caslon Text"/>
              <a:buNone/>
              <a:defRPr sz="2800">
                <a:solidFill>
                  <a:schemeClr val="dk1"/>
                </a:solidFill>
                <a:latin typeface="Libre Caslon Text"/>
                <a:ea typeface="Libre Caslon Text"/>
                <a:cs typeface="Libre Caslon Text"/>
                <a:sym typeface="Libre Caslon Tex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Caslon Text"/>
              <a:buNone/>
              <a:defRPr sz="2800">
                <a:solidFill>
                  <a:schemeClr val="dk1"/>
                </a:solidFill>
                <a:latin typeface="Libre Caslon Text"/>
                <a:ea typeface="Libre Caslon Text"/>
                <a:cs typeface="Libre Caslon Text"/>
                <a:sym typeface="Libre Caslon Tex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Inter"/>
              <a:buChar char="●"/>
              <a:defRPr sz="18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Char char="○"/>
              <a:defRPr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Char char="■"/>
              <a:defRPr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Char char="●"/>
              <a:defRPr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Char char="○"/>
              <a:defRPr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Char char="■"/>
              <a:defRPr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Char char="●"/>
              <a:defRPr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Char char="○"/>
              <a:defRPr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Inter"/>
              <a:buChar char="■"/>
              <a:defRPr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endParaRPr/>
          </a:p>
        </p:txBody>
      </p:sp>
      <p:pic>
        <p:nvPicPr>
          <p:cNvPr id="8" name="Google Shape;8;p1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131475" y="4622625"/>
            <a:ext cx="443261" cy="3936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6" r:id="rId16"/>
    <p:sldLayoutId id="2147483667" r:id="rId17"/>
    <p:sldLayoutId id="2147483668" r:id="rId18"/>
    <p:sldLayoutId id="2147483669" r:id="rId19"/>
    <p:sldLayoutId id="2147483671" r:id="rId2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F979FFFD-6C72-4610-C69C-7FEB6D02FF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0842"/>
          <a:stretch/>
        </p:blipFill>
        <p:spPr>
          <a:xfrm>
            <a:off x="2594192" y="1065182"/>
            <a:ext cx="3774803" cy="328347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D7E98803-C813-F6C2-57F1-9DBBD41FA208}"/>
              </a:ext>
            </a:extLst>
          </p:cNvPr>
          <p:cNvSpPr/>
          <p:nvPr/>
        </p:nvSpPr>
        <p:spPr>
          <a:xfrm>
            <a:off x="3172570" y="1152937"/>
            <a:ext cx="508591" cy="508591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E96075D-DFED-9238-5184-71C1B14CCF91}"/>
              </a:ext>
            </a:extLst>
          </p:cNvPr>
          <p:cNvSpPr/>
          <p:nvPr/>
        </p:nvSpPr>
        <p:spPr>
          <a:xfrm>
            <a:off x="2594192" y="826643"/>
            <a:ext cx="3774803" cy="2385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Click </a:t>
            </a:r>
            <a:r>
              <a:rPr lang="en-US" i="1" dirty="0"/>
              <a:t>New Slide</a:t>
            </a:r>
            <a:r>
              <a:rPr lang="en-US" dirty="0"/>
              <a:t> to access layout options.</a:t>
            </a:r>
          </a:p>
        </p:txBody>
      </p:sp>
    </p:spTree>
    <p:extLst>
      <p:ext uri="{BB962C8B-B14F-4D97-AF65-F5344CB8AC3E}">
        <p14:creationId xmlns:p14="http://schemas.microsoft.com/office/powerpoint/2010/main" val="2091397537"/>
      </p:ext>
    </p:extLst>
  </p:cSld>
  <p:clrMapOvr>
    <a:masterClrMapping/>
  </p:clrMapOvr>
</p:sld>
</file>

<file path=ppt/theme/theme1.xml><?xml version="1.0" encoding="utf-8"?>
<a:theme xmlns:a="http://schemas.openxmlformats.org/drawingml/2006/main" name="Davidson College">
  <a:themeElements>
    <a:clrScheme name="Simple Light">
      <a:dk1>
        <a:srgbClr val="101210"/>
      </a:dk1>
      <a:lt1>
        <a:srgbClr val="F9F5F2"/>
      </a:lt1>
      <a:dk2>
        <a:srgbClr val="9F8977"/>
      </a:dk2>
      <a:lt2>
        <a:srgbClr val="E9DED4"/>
      </a:lt2>
      <a:accent1>
        <a:srgbClr val="D42021"/>
      </a:accent1>
      <a:accent2>
        <a:srgbClr val="294879"/>
      </a:accent2>
      <a:accent3>
        <a:srgbClr val="9F8977"/>
      </a:accent3>
      <a:accent4>
        <a:srgbClr val="6A6869"/>
      </a:accent4>
      <a:accent5>
        <a:srgbClr val="D4CFCE"/>
      </a:accent5>
      <a:accent6>
        <a:srgbClr val="B0ABAB"/>
      </a:accent6>
      <a:hlink>
        <a:srgbClr val="D4202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</Words>
  <Application>Microsoft Macintosh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Inter</vt:lpstr>
      <vt:lpstr>Libre Caslon Text</vt:lpstr>
      <vt:lpstr>Davidson College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Williams, Bethany</cp:lastModifiedBy>
  <cp:revision>2</cp:revision>
  <dcterms:modified xsi:type="dcterms:W3CDTF">2023-08-24T13:28:15Z</dcterms:modified>
</cp:coreProperties>
</file>